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61" r:id="rId3"/>
    <p:sldId id="260" r:id="rId4"/>
    <p:sldId id="259" r:id="rId5"/>
    <p:sldId id="307" r:id="rId6"/>
    <p:sldId id="309" r:id="rId7"/>
    <p:sldId id="308" r:id="rId8"/>
    <p:sldId id="279" r:id="rId9"/>
    <p:sldId id="266" r:id="rId10"/>
    <p:sldId id="296" r:id="rId11"/>
    <p:sldId id="262" r:id="rId12"/>
    <p:sldId id="265" r:id="rId13"/>
    <p:sldId id="280" r:id="rId14"/>
    <p:sldId id="290" r:id="rId15"/>
    <p:sldId id="263" r:id="rId16"/>
    <p:sldId id="299" r:id="rId17"/>
    <p:sldId id="284" r:id="rId18"/>
    <p:sldId id="289" r:id="rId19"/>
    <p:sldId id="274" r:id="rId20"/>
    <p:sldId id="273" r:id="rId21"/>
    <p:sldId id="267" r:id="rId22"/>
    <p:sldId id="303" r:id="rId23"/>
    <p:sldId id="305" r:id="rId24"/>
    <p:sldId id="295" r:id="rId25"/>
    <p:sldId id="294" r:id="rId26"/>
    <p:sldId id="271" r:id="rId27"/>
    <p:sldId id="257" r:id="rId28"/>
    <p:sldId id="256" r:id="rId29"/>
    <p:sldId id="285" r:id="rId30"/>
    <p:sldId id="302" r:id="rId31"/>
    <p:sldId id="297" r:id="rId32"/>
    <p:sldId id="301" r:id="rId33"/>
    <p:sldId id="286" r:id="rId34"/>
    <p:sldId id="287" r:id="rId35"/>
    <p:sldId id="304" r:id="rId36"/>
    <p:sldId id="264" r:id="rId37"/>
    <p:sldId id="292" r:id="rId38"/>
    <p:sldId id="306" r:id="rId39"/>
    <p:sldId id="310" r:id="rId40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C856-ED84-4AF9-88F8-8201C5BE4185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EA1C-E703-4394-A156-E819693277F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DA84-E13F-4083-A883-93B9114C5AF2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03B5-D263-4AB8-9486-489CA5A6011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A3BA-520F-4055-9338-7101F2CC2A92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A3BB-B51A-4B60-BB3F-0928917855B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63C9-BCB5-4DBF-9CEB-3829F5D3ED65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4F73-974C-41A1-B725-CE56968354C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298D-D780-45DF-8F94-530AF5B1D68A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B627-6A33-4B93-9222-FCE060FE55D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D324-7347-4BA5-A337-FC3799C58D47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04CC-0E1E-4E43-90B7-ACF57827B60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77F2-D5CD-460E-9C09-67D43B49C33D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2EB4-6F6C-42F0-9D0C-329CC353534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4E0E-274E-4FB6-B8D6-A9E5BBE76993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DB44-C085-4914-9649-7462E0E4D5F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4D7C-EA36-436E-899B-6F0CAB567B6D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D6B1-80B7-4A94-A78B-C3B8BB7105C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7922-EFD1-4A83-A7AF-C7F66B49136A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B8B0-F753-4FDF-83FF-39077F36174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D81C-8ACF-4DF1-956A-73FC9EAB8573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FDAC-E337-4D64-BB90-CF9B1CE8C97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0EDA5-CEFF-44DB-86DA-A59EA5A9429F}" type="datetimeFigureOut">
              <a:rPr lang="he-IL"/>
              <a:pPr>
                <a:defRPr/>
              </a:pPr>
              <a:t>כ"ז/שבט/תשע"ז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314D4-C840-4E8C-B2AC-5E0D083F411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evo\שולחן העבודה\תמונות למצגת יוס\שלט חרושת מתכת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2536825"/>
            <a:ext cx="90566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48782" y="131011"/>
            <a:ext cx="7318030" cy="16927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he-IL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olas" pitchFamily="49" charset="0"/>
                <a:ea typeface="Calibri" pitchFamily="34" charset="0"/>
              </a:rPr>
              <a:t>יוס</a:t>
            </a:r>
            <a:r>
              <a:rPr lang="he-IL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olas" pitchFamily="49" charset="0"/>
                <a:ea typeface="Calibri" pitchFamily="34" charset="0"/>
              </a:rPr>
              <a:t> - החקלאי ,הממציא ואיש המיכון החקלאי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he-IL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olas" pitchFamily="49" charset="0"/>
                <a:ea typeface="Calibri" pitchFamily="34" charset="0"/>
              </a:rPr>
              <a:t>בבית השיטה וישראל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rtl="0" eaLnBrk="0" hangingPunct="0">
              <a:defRPr/>
            </a:pPr>
            <a:r>
              <a:rPr lang="he-IL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</a:rPr>
              <a:t>יוס</a:t>
            </a:r>
            <a:r>
              <a:rPr lang="he-IL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 pitchFamily="34" charset="0"/>
              </a:rPr>
              <a:t> פלד  1916- 1976</a:t>
            </a:r>
            <a:r>
              <a:rPr 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תמונה 1" descr="שקופית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Documents and Settings\Nevo\שולחן העבודה\תמונות למצגת יוס\חקלאות 01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523875"/>
            <a:ext cx="9144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Documents and Settings\Nevo\שולחן העבודה\תמונות למצגת יוס\חקלאות 00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-36513" y="714375"/>
            <a:ext cx="9180513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Nevo\שולחן העבודה\תמונות למצגת יוס\מיכל גרעינים לקומביין - יוס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333375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תמונה 1" descr="מיכל גרעינים לקומביין - יוס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74163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:\Documents and Settings\Nevo\שולחן העבודה\תמונות למצגת יוס\חקלאות 00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476250"/>
            <a:ext cx="91725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תמונה 1" descr="18-חקלאות 00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תמונה 1" descr="31513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852011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תמונה 3" descr="חקלאות 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344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Documents and Settings\Nevo\שולחן העבודה\תמונות למצגת יוס\יוס - יצול ניסוי לכמה מגובים 195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738" y="476250"/>
            <a:ext cx="91487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C:\Documents and Settings\Nevo\שולחן העבודה\תמונות למצגת יוס\המבנה הראשון של חר'מ 195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908050"/>
            <a:ext cx="9110663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Documents and Settings\Nevo\שולחן העבודה\תמונות למצגת יוס\יוס - קומביין סלק סוכר 1951-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66675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Documents and Settings\Nevo\שולחן העבודה\תמונות למצגת יוס\הובלת הקש 1952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404813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C:\Documents and Settings\Nevo\שולחן העבודה\תמונות למצגת יוס\עגלת חציר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161925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:\Documents and Settings\Nevo\שולחן העבודה\תמונות למצגת יוס\מסקלת 1965 1-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תמונה 1" descr="שקופית12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9186863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תמונה 1" descr="שקופית13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3606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C:\Documents and Settings\Nevo\שולחן העבודה\תמונות למצגת יוס\מעמיס תוצרת בית 1951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93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תמונה 1" descr="אליבטור גדול עבור דשנים-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7938" y="0"/>
            <a:ext cx="917098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תמונה 2" descr="אליבטורים 1962-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36513" y="115888"/>
            <a:ext cx="9017001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תמונה 1" descr="31016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074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evo\שולחן העבודה\תמונות למצגת יוס\המוסך 195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9388" y="0"/>
            <a:ext cx="8723312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תמונה 8" descr="שקופית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תמונה 1" descr="שקופית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3"/>
            <a:ext cx="917098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תמונה 1" descr="שקופית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תמונה 2" descr="325722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333375"/>
            <a:ext cx="91630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תמונה 1" descr="325721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99563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1052513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C:\Documents and Settings\Nevo\שולחן העבודה\תמונות למצגת יוס\חקלאות 00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885825"/>
            <a:ext cx="9144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תמונה 1" descr="שקופית6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תמונה 1" descr="16-3150413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0"/>
            <a:ext cx="8631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תמונה 1" descr="3103382-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765175"/>
            <a:ext cx="9144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תמונה 1" descr="2485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438"/>
            <a:ext cx="9144000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תמונה 1" descr="8495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תמונה 1" descr="2411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4163"/>
            <a:ext cx="91440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Nevo\שולחן העבודה\תמונות למצגת יוס\שריון לטרקטור 1969-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404813"/>
            <a:ext cx="9137650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Nevo\שולחן העבודה\תמונות למצגת יוס\הקומביין הראשון 193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9538" y="260350"/>
            <a:ext cx="90297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15</Words>
  <Application>Microsoft Office PowerPoint</Application>
  <PresentationFormat>‫הצגה על המסך (4:3)</PresentationFormat>
  <Paragraphs>3</Paragraphs>
  <Slides>39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ערכת נושא של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  <vt:lpstr>שקופית 35</vt:lpstr>
      <vt:lpstr>שקופית 36</vt:lpstr>
      <vt:lpstr>שקופית 37</vt:lpstr>
      <vt:lpstr>שקופית 38</vt:lpstr>
      <vt:lpstr>שקופית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חגיא</dc:creator>
  <cp:lastModifiedBy>חגיא</cp:lastModifiedBy>
  <cp:revision>42</cp:revision>
  <dcterms:modified xsi:type="dcterms:W3CDTF">2017-02-23T14:42:13Z</dcterms:modified>
</cp:coreProperties>
</file>