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9"/>
  </p:notesMasterIdLst>
  <p:sldIdLst>
    <p:sldId id="278" r:id="rId2"/>
    <p:sldId id="279" r:id="rId3"/>
    <p:sldId id="313" r:id="rId4"/>
    <p:sldId id="281" r:id="rId5"/>
    <p:sldId id="282" r:id="rId6"/>
    <p:sldId id="283" r:id="rId7"/>
    <p:sldId id="284" r:id="rId8"/>
    <p:sldId id="314" r:id="rId9"/>
    <p:sldId id="316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301" r:id="rId20"/>
    <p:sldId id="297" r:id="rId21"/>
    <p:sldId id="299" r:id="rId22"/>
    <p:sldId id="303" r:id="rId23"/>
    <p:sldId id="294" r:id="rId24"/>
    <p:sldId id="298" r:id="rId25"/>
    <p:sldId id="318" r:id="rId26"/>
    <p:sldId id="300" r:id="rId27"/>
    <p:sldId id="302" r:id="rId28"/>
    <p:sldId id="306" r:id="rId29"/>
    <p:sldId id="319" r:id="rId30"/>
    <p:sldId id="304" r:id="rId31"/>
    <p:sldId id="317" r:id="rId32"/>
    <p:sldId id="305" r:id="rId33"/>
    <p:sldId id="307" r:id="rId34"/>
    <p:sldId id="311" r:id="rId35"/>
    <p:sldId id="320" r:id="rId36"/>
    <p:sldId id="315" r:id="rId37"/>
    <p:sldId id="32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801" autoAdjust="0"/>
    <p:restoredTop sz="94238" autoAdjust="0"/>
  </p:normalViewPr>
  <p:slideViewPr>
    <p:cSldViewPr>
      <p:cViewPr>
        <p:scale>
          <a:sx n="75" d="100"/>
          <a:sy n="75" d="100"/>
        </p:scale>
        <p:origin x="-354" y="31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34191-8C70-468E-88BB-C0AD715A4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7A632-9397-40B3-91E0-6421B8F7A7B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CA282-82F6-4096-830E-421598391C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4A0C9-6B8E-4F5B-8398-6379F48A63B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2A23B-310A-430D-B9D2-E5CAF460A1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4B137-6090-4B4A-A102-818E9085C5F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21D24-4D2D-4E8F-AD92-6FA704A8EEA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12D0-D697-4485-90EA-315382E1CEC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EA170-7C66-411C-BFD7-3B45AA6FB25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18D94-F774-4561-AFC8-E01EEB81B04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C1E157-F159-4816-ACA3-28A7B18115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E0822-F94D-4811-B0B0-318F4EBABD8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D0D74-9A97-463C-ABE4-4B2BC762633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C474-6053-44D4-986D-268A5BF5BB5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649AB-A0CE-4C3D-8EDA-631343860F3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AB938-E1EE-4E4E-851B-15928D3E37D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74C7C-DF37-44CF-999C-59C0BA24EE0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AF938-3073-4E9F-B777-06AD2002FDE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A73BF-7CFC-4CD3-8CC9-CCD020CC186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1D260-A7ED-4E6F-861A-A43F1D158D8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00D4F-4D1C-473E-9DE5-F4D772D02A5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BE6DA-EF57-4B3A-B18A-EE0792061D8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1C8A4-0EAE-401A-9423-265A7BF999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2209F-D29C-41E7-B99D-CB39EE709C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AEC81-4685-4D45-AF28-ACAA8D57B62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949E4-9FA0-4998-92B0-8B8211D0B63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BA4ED-4296-4CAC-944E-0FEEE44A1E0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221A9-FB55-4C0D-85BD-858459F1BFD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C7ACD-8357-46E3-8DAB-9D6FE6FE32F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29D54-F3DF-4CE7-8CA8-46888DCE589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30E86-E10C-4DAE-9CF1-82CAAABFD1B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C0C11-EF8E-4A80-8E85-59B2A7BA34E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61CFB-05D6-4195-9518-194FE49573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5594A-77B7-48A3-85A7-BED4F41872C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6B10-C1B9-42F2-B7E6-46FEA38F4D8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705DD-8F2C-42B5-BC19-64685AF86EF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F5FB-9BD4-4EC0-9CAC-C330142F02B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F92AC-4686-4044-AB4A-BE8723ADCAC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</p:grpSp>
        </p:grpSp>
      </p:grpSp>
      <p:sp>
        <p:nvSpPr>
          <p:cNvPr id="5161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1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09A8-5378-43D8-9560-35117DBC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95E7B-84C4-4A0C-8220-34E26555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54FC-A6F4-474B-A946-2CD5CFAE2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5868-A9D6-439A-80F2-F88D3F57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DE5B-7551-4301-BC4A-25AEB66F6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57AD-1050-4F74-BC48-10023705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8490-5BC1-4649-8B06-FD6DE9F7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23F4-4DCC-4860-8AA4-7C91EEA9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79B1-F137-4A71-ACC4-E0A8340E7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A854-3DD3-457F-B838-870C2AFD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067C-B183-41B7-8391-928BA8188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F093-A928-47C3-BE1E-E13E9C2FD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50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50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50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0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1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51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51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51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5151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5151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5151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</p:grpSp>
        </p:grpSp>
      </p:grpSp>
      <p:sp>
        <p:nvSpPr>
          <p:cNvPr id="5151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51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1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1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51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A4AEBF-A2BF-41B9-B0DC-FDABFBE52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efraim\My%20Documents\&#1488;&#1494;&#1499;&#1512;&#1514;%20&#1513;&#1488;&#1493;&#1500;%20&#1493;&#1502;&#1504;&#1495;&#1501;%20&#1514;&#1502;&#1493;&#1504;&#1493;&#1514;\&#1488;&#1504;&#1495;&#1504;&#1493;%20&#1500;&#1488;%20&#1510;&#1512;&#1497;&#1499;&#1497;&#1501;%20-%20&#1513;&#1500;&#1502;&#1492;%20&#1488;&#1512;&#1510;&#1497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12327" name="אנחנו לא צריכים - שלמה ארצי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57238" y="-458788"/>
            <a:ext cx="304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23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במצעד</a:t>
            </a:r>
            <a:endParaRPr lang="en-US" smtClean="0"/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7063" y="1600200"/>
            <a:ext cx="78898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בסיום קורס מפקדי טנקים</a:t>
            </a:r>
            <a:endParaRPr lang="en-US" smtClean="0"/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63875" y="1600200"/>
            <a:ext cx="30162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מסיים קורס קציני שריון</a:t>
            </a:r>
            <a:endParaRPr lang="en-US" smtClean="0"/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על הטנק</a:t>
            </a:r>
            <a:endParaRPr lang="en-US" smtClean="0"/>
          </a:p>
        </p:txBody>
      </p:sp>
      <p:pic>
        <p:nvPicPr>
          <p:cNvPr id="1536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557338"/>
            <a:ext cx="7092950" cy="45259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לקראת שחרור מהצבא</a:t>
            </a:r>
            <a:endParaRPr lang="en-US" smtClean="0"/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62263" y="1600200"/>
            <a:ext cx="34194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עובד ברפת</a:t>
            </a:r>
            <a:endParaRPr lang="en-US" smtClean="0"/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2238" y="1600200"/>
            <a:ext cx="63531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רות ומיכל</a:t>
            </a:r>
            <a:endParaRPr lang="en-US" smtClean="0"/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6038" y="1600200"/>
            <a:ext cx="65119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60625" y="277813"/>
            <a:ext cx="4222750" cy="58483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260350"/>
            <a:ext cx="5095875" cy="58483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בשייט בתקופת פלמחים</a:t>
            </a:r>
            <a:endParaRPr lang="en-US" smtClean="0"/>
          </a:p>
        </p:txBody>
      </p:sp>
      <p:pic>
        <p:nvPicPr>
          <p:cNvPr id="215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5725" y="1600200"/>
            <a:ext cx="64325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אורן  25 שנים למותו</a:t>
            </a:r>
            <a:endParaRPr lang="en-US" smtClean="0"/>
          </a:p>
        </p:txBody>
      </p:sp>
      <p:pic>
        <p:nvPicPr>
          <p:cNvPr id="40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0325" y="1600200"/>
            <a:ext cx="64833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החמולה אורן ושריג</a:t>
            </a:r>
            <a:endParaRPr lang="en-US" smtClean="0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28713" y="1600200"/>
            <a:ext cx="68865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עם מיכל בגשר אלנבי עם סיום מלחמת ששת הימים</a:t>
            </a:r>
            <a:endParaRPr lang="en-US" smtClean="0"/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4438" y="1557338"/>
            <a:ext cx="4362450" cy="45259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על הטנק ברמאללה לאחר מלחמת ששת הימים</a:t>
            </a:r>
            <a:endParaRPr lang="en-US" smtClean="0"/>
          </a:p>
        </p:txBody>
      </p:sp>
      <p:pic>
        <p:nvPicPr>
          <p:cNvPr id="2457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3450" y="1600200"/>
            <a:ext cx="473710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שאול, מיכל ויורש העצר אמיר</a:t>
            </a:r>
            <a:endParaRPr lang="en-US" smtClean="0"/>
          </a:p>
        </p:txBody>
      </p:sp>
      <p:pic>
        <p:nvPicPr>
          <p:cNvPr id="2560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3213" y="1600200"/>
            <a:ext cx="59975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עם אמיר בפורים</a:t>
            </a:r>
            <a:endParaRPr lang="en-US" smtClean="0"/>
          </a:p>
        </p:txBody>
      </p:sp>
      <p:pic>
        <p:nvPicPr>
          <p:cNvPr id="2662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3213" y="1600200"/>
            <a:ext cx="59975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אצל הדודים בלוס אנג'לס</a:t>
            </a:r>
            <a:endParaRPr lang="en-US" smtClean="0"/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3200" y="1600200"/>
            <a:ext cx="619760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ערב פסח עם המשפחה בחדר האוכל</a:t>
            </a:r>
            <a:endParaRPr lang="en-US" smtClean="0"/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2238" y="1600200"/>
            <a:ext cx="63531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עם מיכל אמיר וסיון</a:t>
            </a:r>
            <a:endParaRPr lang="en-US" smtClean="0"/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36700" y="1600200"/>
            <a:ext cx="60674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סבא נחום, שאול וסיון בצעדת הגלבוע</a:t>
            </a:r>
            <a:endParaRPr lang="en-US" smtClean="0"/>
          </a:p>
        </p:txBody>
      </p:sp>
      <p:pic>
        <p:nvPicPr>
          <p:cNvPr id="307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1600200"/>
            <a:ext cx="65722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תמונה משפחתית 1971</a:t>
            </a:r>
            <a:endParaRPr lang="en-US" smtClean="0"/>
          </a:p>
        </p:txBody>
      </p:sp>
      <p:pic>
        <p:nvPicPr>
          <p:cNvPr id="3174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557338"/>
            <a:ext cx="6735763" cy="45259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4000" smtClean="0"/>
              <a:t>שאול נולד ב-12.05.1941 </a:t>
            </a:r>
            <a:br>
              <a:rPr lang="he-IL" sz="4000" smtClean="0"/>
            </a:br>
            <a:r>
              <a:rPr lang="he-IL" sz="4000" smtClean="0"/>
              <a:t>בקיבוץ תל יוסף</a:t>
            </a:r>
            <a:endParaRPr lang="en-US" sz="4000" smtClean="0"/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97213" y="1600200"/>
            <a:ext cx="29495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וסיון עם מיכל בסיום הטירונות</a:t>
            </a:r>
            <a:endParaRPr lang="en-US" smtClean="0"/>
          </a:p>
        </p:txBody>
      </p:sp>
      <p:pic>
        <p:nvPicPr>
          <p:cNvPr id="327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05063" y="1600200"/>
            <a:ext cx="43338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רות ושאול עם שלושת הגדולים</a:t>
            </a:r>
            <a:endParaRPr lang="en-US" smtClean="0"/>
          </a:p>
        </p:txBody>
      </p:sp>
      <p:pic>
        <p:nvPicPr>
          <p:cNvPr id="337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ויונתן</a:t>
            </a:r>
            <a:endParaRPr lang="en-US" smtClean="0"/>
          </a:p>
        </p:txBody>
      </p:sp>
      <p:pic>
        <p:nvPicPr>
          <p:cNvPr id="348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600200"/>
            <a:ext cx="56356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רות שאול, אמיר,סיון ויונתן</a:t>
            </a:r>
            <a:endParaRPr lang="en-US" smtClean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43075" y="1600200"/>
            <a:ext cx="56578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רות ושאול, ערב ראש השנה  תשמ"ג (1982)</a:t>
            </a:r>
            <a:endParaRPr lang="en-US" smtClean="0"/>
          </a:p>
        </p:txBody>
      </p:sp>
      <p:pic>
        <p:nvPicPr>
          <p:cNvPr id="368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11338" y="1600200"/>
            <a:ext cx="55181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אבא של מיכל, אמיר, סיון ויונתן</a:t>
            </a:r>
            <a:endParaRPr lang="en-US" smtClean="0"/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5763" y="1600200"/>
            <a:ext cx="329247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סיפור אהבה בים המלח</a:t>
            </a:r>
            <a:endParaRPr lang="en-US" smtClean="0"/>
          </a:p>
        </p:txBody>
      </p:sp>
      <p:pic>
        <p:nvPicPr>
          <p:cNvPr id="389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5688" y="1600200"/>
            <a:ext cx="70326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עם השריגים</a:t>
            </a:r>
            <a:endParaRPr lang="en-US" smtClean="0"/>
          </a:p>
        </p:txBody>
      </p:sp>
      <p:pic>
        <p:nvPicPr>
          <p:cNvPr id="399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5238" y="1600200"/>
            <a:ext cx="66135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עם התאומים ניצה ויוחנן</a:t>
            </a:r>
            <a:endParaRPr lang="en-US" smtClean="0"/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2525" y="1600200"/>
            <a:ext cx="68389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משפחת אורן בתל יוסף 1950</a:t>
            </a:r>
            <a:endParaRPr lang="en-US" smtClean="0"/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8475" y="1600200"/>
            <a:ext cx="30670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שאול והתאומים עוברים מתל יוסף לבית השיטה</a:t>
            </a:r>
            <a:endParaRPr lang="en-US" smtClean="0"/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51138" y="1600200"/>
            <a:ext cx="36417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רות ושאול האוהבים הצעירים</a:t>
            </a:r>
            <a:endParaRPr lang="en-US" smtClean="0"/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22388" y="1600200"/>
            <a:ext cx="64992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רות ושאול רגע לפני הגעת מיכל</a:t>
            </a:r>
            <a:endParaRPr lang="en-US" smtClean="0"/>
          </a:p>
        </p:txBody>
      </p:sp>
      <p:pic>
        <p:nvPicPr>
          <p:cNvPr id="102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12938" y="1600200"/>
            <a:ext cx="5318125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מיכל בת שאול</a:t>
            </a:r>
            <a:endParaRPr lang="en-US" smtClean="0"/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22575" y="1600200"/>
            <a:ext cx="3498850" cy="452596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" tIns="45720" rIns="9144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" tIns="45720" rIns="9144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202</Words>
  <Application>Microsoft Office PowerPoint</Application>
  <PresentationFormat>‫הצגה על המסך (4:3)</PresentationFormat>
  <Paragraphs>71</Paragraphs>
  <Slides>37</Slides>
  <Notes>37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0" baseType="lpstr">
      <vt:lpstr>Arial</vt:lpstr>
      <vt:lpstr>Wingdings</vt:lpstr>
      <vt:lpstr>Ripple</vt:lpstr>
      <vt:lpstr>שקופית 1</vt:lpstr>
      <vt:lpstr>שאול אורן  25 שנים למותו</vt:lpstr>
      <vt:lpstr>שאול נולד ב-12.05.1941  בקיבוץ תל יוסף</vt:lpstr>
      <vt:lpstr>שאול עם התאומים ניצה ויוחנן</vt:lpstr>
      <vt:lpstr>משפחת אורן בתל יוסף 1950</vt:lpstr>
      <vt:lpstr>שאול והתאומים עוברים מתל יוסף לבית השיטה</vt:lpstr>
      <vt:lpstr>רות ושאול האוהבים הצעירים</vt:lpstr>
      <vt:lpstr>רות ושאול רגע לפני הגעת מיכל</vt:lpstr>
      <vt:lpstr>מיכל בת שאול</vt:lpstr>
      <vt:lpstr>שאול במצעד</vt:lpstr>
      <vt:lpstr>שאול בסיום קורס מפקדי טנקים</vt:lpstr>
      <vt:lpstr>שאול מסיים קורס קציני שריון</vt:lpstr>
      <vt:lpstr>שאול על הטנק</vt:lpstr>
      <vt:lpstr>שאול לקראת שחרור מהצבא</vt:lpstr>
      <vt:lpstr>שאול עובד ברפת</vt:lpstr>
      <vt:lpstr>שאול רות ומיכל</vt:lpstr>
      <vt:lpstr>שקופית 17</vt:lpstr>
      <vt:lpstr>שקופית 18</vt:lpstr>
      <vt:lpstr>שאול בשייט בתקופת פלמחים</vt:lpstr>
      <vt:lpstr>החמולה אורן ושריג</vt:lpstr>
      <vt:lpstr>שאול עם מיכל בגשר אלנבי עם סיום מלחמת ששת הימים</vt:lpstr>
      <vt:lpstr>על הטנק ברמאללה לאחר מלחמת ששת הימים</vt:lpstr>
      <vt:lpstr>שאול, מיכל ויורש העצר אמיר</vt:lpstr>
      <vt:lpstr>שאול עם אמיר בפורים</vt:lpstr>
      <vt:lpstr>אצל הדודים בלוס אנג'לס</vt:lpstr>
      <vt:lpstr>ערב פסח עם המשפחה בחדר האוכל</vt:lpstr>
      <vt:lpstr>שאול עם מיכל אמיר וסיון</vt:lpstr>
      <vt:lpstr>סבא נחום, שאול וסיון בצעדת הגלבוע</vt:lpstr>
      <vt:lpstr>תמונה משפחתית 1971</vt:lpstr>
      <vt:lpstr>שאול וסיון עם מיכל בסיום הטירונות</vt:lpstr>
      <vt:lpstr>רות ושאול עם שלושת הגדולים</vt:lpstr>
      <vt:lpstr>שאול ויונתן</vt:lpstr>
      <vt:lpstr>רות שאול, אמיר,סיון ויונתן</vt:lpstr>
      <vt:lpstr>רות ושאול, ערב ראש השנה  תשמ"ג (1982)</vt:lpstr>
      <vt:lpstr>שאול אבא של מיכל, אמיר, סיון ויונתן</vt:lpstr>
      <vt:lpstr>סיפור אהבה בים המלח</vt:lpstr>
      <vt:lpstr>עם השריגים</vt:lpstr>
    </vt:vector>
  </TitlesOfParts>
  <Company>tact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efraim</dc:creator>
  <cp:lastModifiedBy>חגיא</cp:lastModifiedBy>
  <cp:revision>156</cp:revision>
  <dcterms:created xsi:type="dcterms:W3CDTF">2007-12-10T15:04:21Z</dcterms:created>
  <dcterms:modified xsi:type="dcterms:W3CDTF">2015-07-11T09:40:46Z</dcterms:modified>
</cp:coreProperties>
</file>